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29DF2-5B92-4F72-8983-95BEFCF62269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FA396-71B4-4EE2-B734-578AFAE1B7E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>
            <a:normAutofit fontScale="90000"/>
          </a:bodyPr>
          <a:lstStyle/>
          <a:p>
            <a:r>
              <a:rPr lang="en-GB" altLang="en-US" smtClean="0"/>
              <a:t>Brainstorm as many words and phrases as you can in 2 mins.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GB" altLang="en-US" sz="4400" dirty="0" smtClean="0"/>
              <a:t> </a:t>
            </a:r>
            <a:endParaRPr lang="en-GB" altLang="en-US" sz="4400" dirty="0" smtClean="0"/>
          </a:p>
        </p:txBody>
      </p:sp>
      <p:pic>
        <p:nvPicPr>
          <p:cNvPr id="3076" name="Picture 3" descr="C:\Users\BCharnley.BROCKSW872\AppData\Local\Temp\Temporary Internet Files\Content.IE5\OX3H68RN\MM90033696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2550" y="260350"/>
            <a:ext cx="14414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image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7864" y="3717032"/>
            <a:ext cx="486641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 descr="image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3568" y="2348880"/>
            <a:ext cx="486438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Brainstorm as many words and phrases as you can in 2 mins.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 as many words and phrases as you can in 2 mins.</dc:title>
  <dc:creator>BCharnley</dc:creator>
  <cp:lastModifiedBy>BCharnley</cp:lastModifiedBy>
  <cp:revision>2</cp:revision>
  <dcterms:created xsi:type="dcterms:W3CDTF">2015-05-28T22:52:38Z</dcterms:created>
  <dcterms:modified xsi:type="dcterms:W3CDTF">2015-05-29T00:17:11Z</dcterms:modified>
</cp:coreProperties>
</file>